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9" r:id="rId2"/>
    <p:sldId id="300" r:id="rId3"/>
    <p:sldId id="349" r:id="rId4"/>
    <p:sldId id="557" r:id="rId5"/>
    <p:sldId id="558" r:id="rId6"/>
    <p:sldId id="532" r:id="rId7"/>
    <p:sldId id="559" r:id="rId8"/>
    <p:sldId id="560" r:id="rId9"/>
    <p:sldId id="562" r:id="rId10"/>
    <p:sldId id="531" r:id="rId11"/>
    <p:sldId id="567" r:id="rId12"/>
    <p:sldId id="564" r:id="rId13"/>
    <p:sldId id="566" r:id="rId14"/>
    <p:sldId id="572" r:id="rId15"/>
    <p:sldId id="569" r:id="rId16"/>
    <p:sldId id="570" r:id="rId17"/>
    <p:sldId id="568" r:id="rId18"/>
    <p:sldId id="571" r:id="rId19"/>
    <p:sldId id="350" r:id="rId20"/>
    <p:sldId id="530" r:id="rId21"/>
    <p:sldId id="56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ED31D7"/>
    <a:srgbClr val="FBFBF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9868" autoAdjust="0"/>
  </p:normalViewPr>
  <p:slideViewPr>
    <p:cSldViewPr snapToGrid="0" showGuides="1">
      <p:cViewPr>
        <p:scale>
          <a:sx n="66" d="100"/>
          <a:sy n="66" d="100"/>
        </p:scale>
        <p:origin x="-668" y="-8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62C80-AE36-4E76-B3A2-B93715BD75DF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D4B99-CED0-42BD-8224-CA29152680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cailab\Desktop\2021&#45380;%2011&#50900;%2020&#51068;%20&#51088;&#47308;\y2mate.com%20-%20Prezentace%20projektu%20Villa%20Mairea%20v%20programu%20Edificius_1080p.mp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cailab\Desktop\2021&#45380;%2011&#50900;%2020&#51068;%20&#51088;&#47308;\y2mate.com%20-%20&#51613;&#44053;&#54788;&#49892;%20&#50500;&#54028;&#53944;%20&#54217;&#47732;&#46020;%20&#51613;&#44053;&#54788;&#49892;&#47196;%20&#48372;&#44592;_1080p.mp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2480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28641" y="2974310"/>
            <a:ext cx="5134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도면해석 </a:t>
            </a:r>
            <a:r>
              <a:rPr lang="ko-KR" altLang="en-US" sz="5400" b="1" dirty="0" smtClean="0">
                <a:solidFill>
                  <a:schemeClr val="bg1"/>
                </a:solidFill>
              </a:rPr>
              <a:t>자동화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140" y="4022926"/>
            <a:ext cx="3706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인공지능 융합학과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2021137675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서승훈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998608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4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1-3.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916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smtClean="0">
                <a:solidFill>
                  <a:schemeClr val="accent4"/>
                </a:solidFill>
                <a:latin typeface="+mj-ea"/>
              </a:rPr>
              <a:t>부재리스트 </a:t>
            </a:r>
            <a:r>
              <a:rPr lang="ko-KR" altLang="en-US" sz="3000" b="1" spc="-150" dirty="0" err="1" smtClean="0">
                <a:solidFill>
                  <a:schemeClr val="accent4"/>
                </a:solidFill>
                <a:latin typeface="+mj-ea"/>
              </a:rPr>
              <a:t>부호별</a:t>
            </a:r>
            <a:r>
              <a:rPr lang="ko-KR" altLang="en-US" sz="3000" b="1" spc="-150" dirty="0" smtClean="0">
                <a:solidFill>
                  <a:schemeClr val="accent4"/>
                </a:solidFill>
                <a:latin typeface="+mj-ea"/>
              </a:rPr>
              <a:t> 정보 종합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7717856" y="1878526"/>
            <a:ext cx="3914274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0" y="1684422"/>
            <a:ext cx="12191999" cy="36728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부호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Value Entity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대해서 한 결과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0" name="Picture 2" descr="C:\Users\cailab\Desktop\sefse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566" y="2277338"/>
            <a:ext cx="8413550" cy="3997631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308008" y="2281187"/>
            <a:ext cx="5409398" cy="231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8845617" y="4743650"/>
            <a:ext cx="3346383" cy="10525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일반화를 위해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일부러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자리를 고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정시키지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않았으며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매번 실행마다 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순서가 다름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5" name="직선 연결선 24"/>
          <p:cNvCxnSpPr>
            <a:stCxn id="17" idx="3"/>
          </p:cNvCxnSpPr>
          <p:nvPr/>
        </p:nvCxnSpPr>
        <p:spPr>
          <a:xfrm>
            <a:off x="5717406" y="2396691"/>
            <a:ext cx="3108960" cy="2406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8592151" y="1730893"/>
            <a:ext cx="3599849" cy="201285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11.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지난주에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Value – Entity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분류했던 리스트를 통해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의미에 맞게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재분류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800100" lvl="1" indent="-342900">
              <a:lnSpc>
                <a:spcPct val="130000"/>
              </a:lnSpc>
              <a:buAutoNum type="arabicPeriod" startAt="2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19906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4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61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accent4"/>
                </a:solidFill>
                <a:latin typeface="+mj-ea"/>
              </a:rPr>
              <a:t>BIM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7717856" y="1878526"/>
            <a:ext cx="3914274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1" name="Picture 2" descr="C:\Users\cailab\Desktop\sgegf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2" y="2156544"/>
            <a:ext cx="5765531" cy="4701455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6410424" y="2691332"/>
            <a:ext cx="56211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건축물 견적</a:t>
            </a:r>
          </a:p>
          <a:p>
            <a:r>
              <a:rPr lang="en-US" altLang="ko-KR" dirty="0" smtClean="0"/>
              <a:t>   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공종별</a:t>
            </a:r>
            <a:r>
              <a:rPr lang="ko-KR" altLang="en-US" dirty="0" smtClean="0"/>
              <a:t> 중복 확인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환경 분석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건축물 유지 보수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건축 시뮬레이션</a:t>
            </a:r>
          </a:p>
          <a:p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면적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체적 계산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도면 및 일람표 자동 수정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5174" y="1693055"/>
            <a:ext cx="11896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CAD</a:t>
            </a:r>
            <a:r>
              <a:rPr lang="ko-KR" altLang="en-US" dirty="0" smtClean="0"/>
              <a:t>등을 이용한 평면도면 설계에서 한 차원 진화해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가상공간을 이용하여 전 건설분야의 시설물의 생애주기 동안 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시공 및 운영에 필요한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모델을 작성하는 기술이다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19906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ilab\Desktop\afsefsf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773" y="1654812"/>
            <a:ext cx="5170003" cy="4251389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4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61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accent4"/>
                </a:solidFill>
                <a:latin typeface="+mj-ea"/>
              </a:rPr>
              <a:t>BIM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7717856" y="1878526"/>
            <a:ext cx="3914274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259882" y="6102417"/>
            <a:ext cx="5245767" cy="41242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롯데타워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테클라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099" name="Picture 3" descr="C:\Users\cailab\Desktop\hes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0550" y="1637030"/>
            <a:ext cx="6521450" cy="3943350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6197066" y="6166446"/>
            <a:ext cx="5245767" cy="41242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한일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MEC</a:t>
            </a:r>
          </a:p>
        </p:txBody>
      </p: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19906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4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61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accent4"/>
                </a:solidFill>
                <a:latin typeface="+mj-ea"/>
              </a:rPr>
              <a:t>BIM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7717856" y="1878526"/>
            <a:ext cx="3914274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123" name="Picture 3" descr="C:\Users\cailab\Desktop\fsfef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004" y="1890129"/>
            <a:ext cx="5586657" cy="3586646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221381" y="5986913"/>
            <a:ext cx="5245767" cy="36728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KM - BIM</a:t>
            </a:r>
          </a:p>
        </p:txBody>
      </p:sp>
      <p:pic>
        <p:nvPicPr>
          <p:cNvPr id="6146" name="Picture 2" descr="C:\Users\cailab\Desktop\aysefe.PNG"/>
          <p:cNvPicPr>
            <a:picLocks noChangeAspect="1" noChangeArrowheads="1"/>
          </p:cNvPicPr>
          <p:nvPr/>
        </p:nvPicPr>
        <p:blipFill>
          <a:blip r:embed="rId3"/>
          <a:srcRect r="8829" b="22390"/>
          <a:stretch>
            <a:fillRect/>
          </a:stretch>
        </p:blipFill>
        <p:spPr bwMode="auto">
          <a:xfrm>
            <a:off x="5917899" y="1973180"/>
            <a:ext cx="5923644" cy="373460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6110438" y="5966058"/>
            <a:ext cx="5245767" cy="36728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Auto Disk</a:t>
            </a:r>
          </a:p>
        </p:txBody>
      </p: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1990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4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61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accent4"/>
                </a:solidFill>
                <a:latin typeface="+mj-ea"/>
              </a:rPr>
              <a:t>BIM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7717856" y="1878526"/>
            <a:ext cx="3914274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3135" y="2556579"/>
            <a:ext cx="112808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BIM </a:t>
            </a:r>
            <a:r>
              <a:rPr lang="ko-KR" altLang="en-US" dirty="0" smtClean="0"/>
              <a:t>툴 사용법이 복잡하다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기능이 좋아도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결국 배워야 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현실에서 잘 사용하지 않는다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현업 종사자들은</a:t>
            </a:r>
            <a:r>
              <a:rPr lang="en-US" altLang="ko-KR" dirty="0" smtClean="0"/>
              <a:t> CAD</a:t>
            </a:r>
            <a:r>
              <a:rPr lang="ko-KR" altLang="en-US" dirty="0" smtClean="0"/>
              <a:t>에 익숙해져 있고</a:t>
            </a:r>
            <a:r>
              <a:rPr lang="en-US" altLang="ko-KR" dirty="0" smtClean="0"/>
              <a:t>, CAD</a:t>
            </a:r>
            <a:r>
              <a:rPr lang="ko-KR" altLang="en-US" dirty="0" smtClean="0"/>
              <a:t>만으로 업무에 크게 지장이 없기 때문에 새로 배우려고 하지 않는다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BIM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여러 유용한 기능들을 제공하지만</a:t>
            </a:r>
            <a:r>
              <a:rPr lang="en-US" altLang="ko-KR" dirty="0" smtClean="0"/>
              <a:t>, 3D</a:t>
            </a:r>
            <a:r>
              <a:rPr lang="ko-KR" altLang="en-US" dirty="0" smtClean="0"/>
              <a:t>로 설계하다 보니</a:t>
            </a:r>
            <a:r>
              <a:rPr lang="en-US" altLang="ko-KR" dirty="0" smtClean="0"/>
              <a:t>, 2D CAD</a:t>
            </a:r>
            <a:r>
              <a:rPr lang="ko-KR" altLang="en-US" dirty="0" smtClean="0"/>
              <a:t>에 비해 작업속도가 느릴 수 밖에 없는데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시간과 비용의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단축을 극도로 요구하는 국내 산업 </a:t>
            </a:r>
            <a:r>
              <a:rPr lang="ko-KR" altLang="en-US" dirty="0" err="1" smtClean="0"/>
              <a:t>특성때문에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활성화가 잘 되어있지 않다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95174" y="1693055"/>
            <a:ext cx="11896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실제 산업현장에서는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19906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4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61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accent4"/>
                </a:solidFill>
                <a:latin typeface="+mj-ea"/>
              </a:rPr>
              <a:t>BIM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7717856" y="1878526"/>
            <a:ext cx="3914274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7" name="Picture 3" descr="C:\Users\cailab\Desktop\2fsf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153" y="2030928"/>
            <a:ext cx="10156027" cy="372881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080846" y="5993509"/>
            <a:ext cx="1771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accent4"/>
                </a:solidFill>
                <a:latin typeface="+mj-ea"/>
              </a:rPr>
              <a:t>2D - CAD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19906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4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61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accent4"/>
                </a:solidFill>
                <a:latin typeface="+mj-ea"/>
              </a:rPr>
              <a:t>BIM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7717856" y="1878526"/>
            <a:ext cx="3914274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cailab\Desktop\3dfa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0983"/>
            <a:ext cx="5302250" cy="42735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823596" y="5937361"/>
            <a:ext cx="861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accent4"/>
                </a:solidFill>
                <a:latin typeface="+mj-ea"/>
              </a:rPr>
              <a:t>BIM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1028" name="Picture 4" descr="C:\Users\cailab\Desktop\asgesf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0637" y="1948948"/>
            <a:ext cx="5041900" cy="28638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cxnSp>
        <p:nvCxnSpPr>
          <p:cNvPr id="13" name="직선 연결선 12"/>
          <p:cNvCxnSpPr/>
          <p:nvPr/>
        </p:nvCxnSpPr>
        <p:spPr>
          <a:xfrm flipV="1">
            <a:off x="3715352" y="3513221"/>
            <a:ext cx="3012707" cy="28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19906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4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61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accent4"/>
                </a:solidFill>
                <a:latin typeface="+mj-ea"/>
              </a:rPr>
              <a:t>BIM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7717856" y="1878526"/>
            <a:ext cx="3914274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y2mate.com - Prezentace projektu Villa Mairea v programu Edificius_1080p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02570" y="2166484"/>
            <a:ext cx="7064942" cy="44171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95174" y="1693055"/>
            <a:ext cx="11896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(2D -&gt; 3D)(DWG -&gt; BIM)</a:t>
            </a:r>
            <a:r>
              <a:rPr lang="ko-KR" altLang="en-US" dirty="0" smtClean="0"/>
              <a:t>으로 복원을 할 수도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직접 수동적인 작업을 </a:t>
            </a:r>
            <a:r>
              <a:rPr lang="ko-KR" altLang="en-US" dirty="0" err="1" smtClean="0"/>
              <a:t>해줘야한다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19906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4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1-5.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223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smtClean="0">
                <a:solidFill>
                  <a:schemeClr val="accent4"/>
                </a:solidFill>
                <a:latin typeface="+mj-ea"/>
              </a:rPr>
              <a:t>건설분야 증강현실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7717856" y="1878526"/>
            <a:ext cx="3914274" cy="105259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y2mate.com - 증강현실 아파트 평면도 증강현실로 보기_1080p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1798" y="1810350"/>
            <a:ext cx="8624236" cy="46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19906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4" name="그룹 1"/>
            <p:cNvGrpSpPr/>
            <p:nvPr/>
          </p:nvGrpSpPr>
          <p:grpSpPr>
            <a:xfrm>
              <a:off x="558064" y="3058923"/>
              <a:ext cx="2319866" cy="769441"/>
              <a:chOff x="471977" y="2691080"/>
              <a:chExt cx="231986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231986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 err="1" smtClean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향후계획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97334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ion</a:t>
                </a:r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</a:t>
              </a:r>
              <a:r>
                <a:rPr lang="en-US" altLang="ko-KR" sz="8000" b="1" spc="-150" dirty="0" smtClean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2.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9856561"/>
      </p:ext>
    </p:extLst>
  </p:cSld>
  <p:clrMapOvr>
    <a:masterClrMapping/>
  </p:clrMapOvr>
  <p:transition advTm="484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600" y="41135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금주진행상황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0800" y="411354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chemeClr val="bg1"/>
                </a:solidFill>
              </a:rPr>
              <a:t>향후계획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61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</a:pP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20400" y="41135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73021" y="2688047"/>
            <a:ext cx="354139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부재리스트 세로선 검출 알고리즘 개선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부재리스트 영역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클러스터링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부재리스트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부호별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정보통합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BIM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건설분야 증강현실</a:t>
            </a:r>
            <a:endParaRPr lang="en-US" altLang="ko-KR" sz="1400" spc="-15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1791" y="4630745"/>
            <a:ext cx="360962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부재리스트 해석결과 재배치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일반화를 위한 구조평면도 알고리즘 개선 및 </a:t>
            </a: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BIM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을 </a:t>
            </a:r>
            <a:r>
              <a:rPr lang="ko-KR" altLang="en-US" sz="1400" spc="-15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위한 구조평면도 선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공간정보 추출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0109207"/>
      </p:ext>
    </p:extLst>
  </p:cSld>
  <p:clrMapOvr>
    <a:masterClrMapping/>
  </p:clrMapOvr>
  <p:transition advTm="18109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514" y="652394"/>
            <a:ext cx="526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err="1" smtClean="0">
                <a:solidFill>
                  <a:schemeClr val="accent4"/>
                </a:solidFill>
                <a:latin typeface="+mj-ea"/>
              </a:rPr>
              <a:t>향후계획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0" y="1721311"/>
            <a:ext cx="12192000" cy="732508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부재리스트에 사용되는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Key Entity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단어는 제한적이므로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가시성을 위해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Key Entity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간의 서열을 정하고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재배치 할 예정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1" name="Picture 2" descr="C:\Users\cailab\Desktop\sefse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566" y="2277338"/>
            <a:ext cx="8413550" cy="3997631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7633" y="2329314"/>
            <a:ext cx="5409398" cy="231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40297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514" y="652394"/>
            <a:ext cx="526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err="1" smtClean="0">
                <a:solidFill>
                  <a:schemeClr val="accent4"/>
                </a:solidFill>
                <a:latin typeface="+mj-ea"/>
              </a:rPr>
              <a:t>향후계획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0" y="1721311"/>
            <a:ext cx="12192000" cy="41242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구조평면도 일반화 및 알고리즘 개선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BIM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위한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선 공간정보 추출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074" name="Picture 2" descr="C:\Users\cailab\Desktop\sgesef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4612" y="2232359"/>
            <a:ext cx="7532801" cy="4399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40297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4" name="그룹 1"/>
            <p:cNvGrpSpPr/>
            <p:nvPr/>
          </p:nvGrpSpPr>
          <p:grpSpPr>
            <a:xfrm>
              <a:off x="558064" y="3058923"/>
              <a:ext cx="3387466" cy="769441"/>
              <a:chOff x="471977" y="2691080"/>
              <a:chExt cx="338746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38746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 smtClean="0">
                    <a:solidFill>
                      <a:schemeClr val="bg1">
                        <a:alpha val="70000"/>
                      </a:schemeClr>
                    </a:solidFill>
                    <a:ea typeface="THE명품고딕L" panose="02020603020101020101" pitchFamily="18" charset="-127"/>
                  </a:rPr>
                  <a:t>금주진행상황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97334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ion</a:t>
                </a:r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9856561"/>
      </p:ext>
    </p:extLst>
  </p:cSld>
  <p:clrMapOvr>
    <a:masterClrMapping/>
  </p:clrMapOvr>
  <p:transition advTm="657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171" y="2178316"/>
            <a:ext cx="5674745" cy="450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1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64940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smtClean="0">
                <a:solidFill>
                  <a:schemeClr val="accent4"/>
                </a:solidFill>
                <a:latin typeface="+mj-ea"/>
              </a:rPr>
              <a:t>부재리스트 세로선 검출 알고리즘 개선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6497052" y="2115950"/>
            <a:ext cx="3914274" cy="393338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기존의 방식은 각 부재리스트의 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Insert </a:t>
            </a:r>
          </a:p>
          <a:p>
            <a:pPr marL="342900" indent="-342900" algn="just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Entity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가장 좌측 세로선을 검출한 후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 세로선을 기준으로 기준이 되는 세로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선보다 가장 가까운 세로선을 계속해서 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탐색하는 방식이었음 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그러나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노란색선을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기준으로 다음 세로선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탐지하게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될경우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빨간색선을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탐지하게 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되는데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빨간색선은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-Value </a:t>
            </a:r>
          </a:p>
          <a:p>
            <a:pPr marL="342900" indent="-342900" algn="just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Entity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기준으로 분할하는 선이 아니어서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부적절함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5400000">
            <a:off x="-1536025" y="4393934"/>
            <a:ext cx="4158908" cy="10416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16200000" flipH="1">
            <a:off x="-1064401" y="4364246"/>
            <a:ext cx="4158923" cy="10435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16200000" flipH="1">
            <a:off x="1400478" y="3075272"/>
            <a:ext cx="1203155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rot="16200000" flipH="1">
            <a:off x="672167" y="5167162"/>
            <a:ext cx="2658176" cy="16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rot="16200000" flipH="1">
            <a:off x="3237298" y="2977416"/>
            <a:ext cx="1416516" cy="1604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16200000" flipH="1">
            <a:off x="3245319" y="4381100"/>
            <a:ext cx="1398870" cy="320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16200000" flipH="1">
            <a:off x="1328288" y="5794409"/>
            <a:ext cx="1398870" cy="320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38782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171" y="2178316"/>
            <a:ext cx="5674745" cy="450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1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64940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smtClean="0">
                <a:solidFill>
                  <a:schemeClr val="accent4"/>
                </a:solidFill>
                <a:latin typeface="+mj-ea"/>
              </a:rPr>
              <a:t>부재리스트 세로선 검출 알고리즘 개선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6497052" y="2115950"/>
            <a:ext cx="3914274" cy="201285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따라서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이전방식은 그냥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일단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세로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선을 다 탐색한 후에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Value </a:t>
            </a:r>
          </a:p>
          <a:p>
            <a:pPr marL="342900" indent="-342900" algn="just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Entity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기준으로 영역을 다시 나누기 위해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이것저것 부가조건을 추가했는데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일반화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좋은 방법이 아니라고 생각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just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5400000">
            <a:off x="-1536025" y="4393934"/>
            <a:ext cx="4158908" cy="10416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16200000" flipH="1">
            <a:off x="-1064401" y="4364246"/>
            <a:ext cx="4158923" cy="10435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16200000" flipH="1">
            <a:off x="1400478" y="3075272"/>
            <a:ext cx="1203155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rot="16200000" flipH="1">
            <a:off x="672167" y="5167162"/>
            <a:ext cx="2658176" cy="16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rot="16200000" flipH="1">
            <a:off x="3237298" y="2977416"/>
            <a:ext cx="1416516" cy="1604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16200000" flipH="1">
            <a:off x="3245319" y="4381100"/>
            <a:ext cx="1398870" cy="320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16200000" flipH="1">
            <a:off x="1328288" y="5794409"/>
            <a:ext cx="1398870" cy="320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38782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1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64940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smtClean="0">
                <a:solidFill>
                  <a:schemeClr val="accent4"/>
                </a:solidFill>
                <a:latin typeface="+mj-ea"/>
              </a:rPr>
              <a:t>부재리스트 세로선 검출 알고리즘 개선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3" name="Picture 2" descr="C:\Users\cailab\Desktop\gdr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972" y="1973279"/>
            <a:ext cx="5641942" cy="456943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6487427" y="1971571"/>
            <a:ext cx="3914274" cy="329320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Value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보다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Start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지점이 위에 있고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세로선의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End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지점이 부호보다 아래에 있는 세로선을 탐색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그렇게 탐색해서 나온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세로선중에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왼쪽에 있는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최근접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세로선과 오른쪽에 있는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최근접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세로선을 탐색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왼쪽 세로선과 오른쪽 세로선을 하나의 세트로 묶음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00438" y="2050181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14260" y="2067827"/>
            <a:ext cx="482867" cy="1459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11542" y="2067827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79583" y="3482741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11028" y="3482741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305" y="4955407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79583" y="4955406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90236" y="4926530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rot="16200000" flipH="1">
            <a:off x="-1271344" y="4215055"/>
            <a:ext cx="4361059" cy="1043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16200000" flipH="1">
            <a:off x="1768635" y="4232701"/>
            <a:ext cx="4361059" cy="1043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16200000" flipH="1">
            <a:off x="4207033" y="2724746"/>
            <a:ext cx="1467066" cy="1363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rot="5400000">
            <a:off x="3781919" y="4211049"/>
            <a:ext cx="4356249" cy="4009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5400000">
            <a:off x="1188722" y="5654847"/>
            <a:ext cx="1443789" cy="9621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16200000" flipH="1">
            <a:off x="2221021" y="5628367"/>
            <a:ext cx="1451022" cy="16847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38782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1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1-2.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801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smtClean="0">
                <a:solidFill>
                  <a:schemeClr val="accent4"/>
                </a:solidFill>
                <a:latin typeface="+mj-ea"/>
              </a:rPr>
              <a:t>부재리스트 영역 </a:t>
            </a:r>
            <a:r>
              <a:rPr lang="ko-KR" altLang="en-US" sz="3000" b="1" spc="-150" dirty="0" err="1" smtClean="0">
                <a:solidFill>
                  <a:schemeClr val="accent4"/>
                </a:solidFill>
                <a:latin typeface="+mj-ea"/>
              </a:rPr>
              <a:t>클러스터링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3" name="Picture 2" descr="C:\Users\cailab\Desktop\gdr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972" y="1973279"/>
            <a:ext cx="5641942" cy="456943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6487426" y="1971571"/>
            <a:ext cx="5704574" cy="425347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이전에 탐색한 가로선 묶음들 중 다음과 같이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Index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지정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q = (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가로선 수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1)/(‘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– Key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등장 수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’)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5.  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가로선의 번호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(0 ~ n)%q == 0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이되는곳을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탐색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6.  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Key Entity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기준으로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윗라인은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맨 마지막 가로선 제거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(.pop(-1)),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아랫라인은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맨 위 가로선 제거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(.pop(0))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7.  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윗라인과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아랫라인을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하나의 세트로 묶음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00438" y="2050181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14260" y="2067827"/>
            <a:ext cx="482867" cy="1459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11542" y="2067827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79583" y="3482741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11028" y="3482741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305" y="4955407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79583" y="4955406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90236" y="4926530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433137" y="2040556"/>
            <a:ext cx="5524904" cy="96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21907" y="3501992"/>
            <a:ext cx="5524904" cy="96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412283" y="4916906"/>
            <a:ext cx="5524904" cy="96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412282" y="6360695"/>
            <a:ext cx="5524904" cy="96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38782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1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1-2.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801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smtClean="0">
                <a:solidFill>
                  <a:schemeClr val="accent4"/>
                </a:solidFill>
                <a:latin typeface="+mj-ea"/>
              </a:rPr>
              <a:t>부재리스트 영역 </a:t>
            </a:r>
            <a:r>
              <a:rPr lang="ko-KR" altLang="en-US" sz="3000" b="1" spc="-150" dirty="0" err="1" smtClean="0">
                <a:solidFill>
                  <a:schemeClr val="accent4"/>
                </a:solidFill>
                <a:latin typeface="+mj-ea"/>
              </a:rPr>
              <a:t>클러스터링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3" name="Picture 2" descr="C:\Users\cailab\Desktop\gdr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972" y="1973279"/>
            <a:ext cx="5641942" cy="4569432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300438" y="2050181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rot="16200000" flipH="1">
            <a:off x="-1271344" y="4215055"/>
            <a:ext cx="4361059" cy="1043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16200000" flipH="1">
            <a:off x="1768635" y="4232701"/>
            <a:ext cx="4361059" cy="1043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33137" y="2040556"/>
            <a:ext cx="5524904" cy="96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21907" y="3501992"/>
            <a:ext cx="5524904" cy="96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6355881" y="1981150"/>
            <a:ext cx="5704574" cy="457356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8. 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Value Entity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기준으로 영역 탐색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Value Entity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위 가로선과의 거리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아래가로선과의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거리값이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최소인 가로선 세트 탐색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Value Entity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왼쪽 세로선과의 거리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오른쪽 세로선과의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거리값의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합이 최소인 세로선 세트 탐색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 startAt="6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q = (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가로선 수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1)/(’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– Key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등장 수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’)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9.  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가로선의 번호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(0 ~ n)%q == 0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이되는곳을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탐색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95149" y="2079057"/>
            <a:ext cx="3031958" cy="14052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38782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5631" y="65239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1-2.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801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smtClean="0">
                <a:solidFill>
                  <a:schemeClr val="accent4"/>
                </a:solidFill>
                <a:latin typeface="+mj-ea"/>
              </a:rPr>
              <a:t>부재리스트 영역 </a:t>
            </a:r>
            <a:r>
              <a:rPr lang="ko-KR" altLang="en-US" sz="3000" b="1" spc="-150" dirty="0" err="1" smtClean="0">
                <a:solidFill>
                  <a:schemeClr val="accent4"/>
                </a:solidFill>
                <a:latin typeface="+mj-ea"/>
              </a:rPr>
              <a:t>클러스터링</a:t>
            </a:r>
            <a:endParaRPr lang="ko-KR" altLang="en-US" sz="30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3" name="Picture 2" descr="C:\Users\cailab\Desktop\gdr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972" y="1973279"/>
            <a:ext cx="5641942" cy="4569432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300438" y="2050181"/>
            <a:ext cx="231006" cy="1636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rot="16200000" flipH="1">
            <a:off x="-1271344" y="4215055"/>
            <a:ext cx="4361059" cy="1043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16200000" flipH="1">
            <a:off x="1768635" y="4232701"/>
            <a:ext cx="4361059" cy="1043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33137" y="2040556"/>
            <a:ext cx="5524904" cy="96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21907" y="3501992"/>
            <a:ext cx="5524904" cy="96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521CD57-7D52-4085-AA67-6293BD236F8A}"/>
              </a:ext>
            </a:extLst>
          </p:cNvPr>
          <p:cNvSpPr txBox="1"/>
          <p:nvPr/>
        </p:nvSpPr>
        <p:spPr>
          <a:xfrm>
            <a:off x="6355881" y="1981150"/>
            <a:ext cx="5704574" cy="137268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10.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영역 내부에 존재하는 모든 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Text Entity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추출</a:t>
            </a: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 startAt="2"/>
            </a:pPr>
            <a:endParaRPr lang="en-US" altLang="ko-KR" sz="1600" b="1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95149" y="2079057"/>
            <a:ext cx="3031958" cy="14052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cailab\Desktop\2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21738" y="2514164"/>
            <a:ext cx="2264511" cy="40107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168494829"/>
      </p:ext>
    </p:extLst>
  </p:cSld>
  <p:clrMapOvr>
    <a:masterClrMapping/>
  </p:clrMapOvr>
  <p:transition advTm="38782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11314</TotalTime>
  <Words>694</Words>
  <Application>Microsoft Office PowerPoint</Application>
  <PresentationFormat>사용자 지정</PresentationFormat>
  <Paragraphs>148</Paragraphs>
  <Slides>21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cailab</cp:lastModifiedBy>
  <cp:revision>783</cp:revision>
  <dcterms:created xsi:type="dcterms:W3CDTF">2015-07-07T04:48:58Z</dcterms:created>
  <dcterms:modified xsi:type="dcterms:W3CDTF">2021-11-19T14:42:19Z</dcterms:modified>
</cp:coreProperties>
</file>